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72963a2d6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72963a2d6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72963a2d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72963a2d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2963a2d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72963a2d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72963a2d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72963a2d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Hablar de que no es necesario recordar muchas cosas ya que está el icono (memoria de trabajo), los cuales además mejoran la memorabilidad (los colores vibrantes llaman la atención).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72963a2d6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72963a2d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72963a2d6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72963a2d6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usuario experto puede colocar sus unidades muy rápido ya que la posición de los botones es siempre la misma. Es además fácil de aprender a usar ya que utiliza restricciones culturales para guiar al usuario a través de la interfaz (los ‘+’ en los botones de los vehículos).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72963a2d6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72963a2d6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72963a2d6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72963a2d6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72963a2d6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72963a2d6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72963a2d6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72963a2d6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72963a2d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72963a2d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72963a2d6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72963a2d6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2963a2d6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72963a2d6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72963a2d6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72963a2d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72963a2d6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72963a2d6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72963a2d6_5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72963a2d6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2963a2d6_3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2963a2d6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72963a2d6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72963a2d6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Hablar también del ciclo de interacción.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6.jp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464300" y="216250"/>
            <a:ext cx="6215400" cy="14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600">
                <a:solidFill>
                  <a:srgbClr val="F1C232"/>
                </a:solidFill>
                <a:latin typeface="Impact"/>
                <a:ea typeface="Impact"/>
                <a:cs typeface="Impact"/>
                <a:sym typeface="Impact"/>
              </a:rPr>
              <a:t>BATTLEFOLD 7</a:t>
            </a:r>
            <a:endParaRPr b="1" sz="8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824950" y="1356775"/>
            <a:ext cx="34941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“Batalla por la victoria real”</a:t>
            </a:r>
            <a:endParaRPr i="1"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274" y="2052600"/>
            <a:ext cx="4962976" cy="26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89075" y="2165488"/>
            <a:ext cx="31803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Por:</a:t>
            </a:r>
            <a:endParaRPr i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Daniel Cortijo Gamboa</a:t>
            </a:r>
            <a:endParaRPr i="1" sz="18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Daniel González Cerdeiras</a:t>
            </a:r>
            <a:endParaRPr i="1" sz="18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Georgi Mednikov</a:t>
            </a:r>
            <a:endParaRPr i="1" sz="18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Eloy Moreno Cortijo</a:t>
            </a:r>
            <a:endParaRPr i="1" sz="18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19061" l="18162" r="23697" t="23575"/>
          <a:stretch/>
        </p:blipFill>
        <p:spPr>
          <a:xfrm>
            <a:off x="1492813" y="1174425"/>
            <a:ext cx="6158376" cy="35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principal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principal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7850"/>
            <a:ext cx="6412925" cy="365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6724625" y="1492400"/>
            <a:ext cx="1973400" cy="29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Interfaz diegética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Restricción semántica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Basada en metáforas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Sencilla e intuitiva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de opciones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27775"/>
            <a:ext cx="3258600" cy="19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882" r="0" t="0"/>
          <a:stretch/>
        </p:blipFill>
        <p:spPr>
          <a:xfrm>
            <a:off x="1313400" y="2927775"/>
            <a:ext cx="3258600" cy="19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1094830"/>
            <a:ext cx="3258600" cy="183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6">
            <a:alphaModFix/>
          </a:blip>
          <a:srcRect b="0" l="0" r="0" t="53802"/>
          <a:stretch/>
        </p:blipFill>
        <p:spPr>
          <a:xfrm>
            <a:off x="1313400" y="1094825"/>
            <a:ext cx="3258600" cy="183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047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González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047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Georgi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Mednikov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78306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Eloy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Moreno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78306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Cortijo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de opciones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150"/>
            <a:ext cx="6412925" cy="364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6724625" y="1118659"/>
            <a:ext cx="2170800" cy="3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Separación de la información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Multilingüe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Mantiene los estándares de la industria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Personalizable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Información en imágenes y texto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Planning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375" y="2980775"/>
            <a:ext cx="3277615" cy="18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b="28530" l="11011" r="11221" t="5287"/>
          <a:stretch/>
        </p:blipFill>
        <p:spPr>
          <a:xfrm>
            <a:off x="1313400" y="2980775"/>
            <a:ext cx="3183975" cy="18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375" y="1128975"/>
            <a:ext cx="3277059" cy="18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6">
            <a:alphaModFix/>
          </a:blip>
          <a:srcRect b="48770" l="0" r="0" t="0"/>
          <a:stretch/>
        </p:blipFill>
        <p:spPr>
          <a:xfrm>
            <a:off x="1313400" y="1128975"/>
            <a:ext cx="3183975" cy="184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1047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González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1047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Georgi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Mednikov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8306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Eloy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Moreno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78306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Cortijo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Planning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6724625" y="1546737"/>
            <a:ext cx="2170800" cy="28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Colores poco problemáticos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Sistema de colores y símbolos intuitivos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Información organizada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175"/>
            <a:ext cx="6412925" cy="36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In Game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275" y="2877900"/>
            <a:ext cx="3271325" cy="1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4">
            <a:alphaModFix/>
          </a:blip>
          <a:srcRect b="29476" l="10981" r="11408" t="5036"/>
          <a:stretch/>
        </p:blipFill>
        <p:spPr>
          <a:xfrm>
            <a:off x="1313400" y="2877900"/>
            <a:ext cx="3245876" cy="1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75" y="938300"/>
            <a:ext cx="3271325" cy="1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6">
            <a:alphaModFix/>
          </a:blip>
          <a:srcRect b="49489" l="0" r="0" t="0"/>
          <a:stretch/>
        </p:blipFill>
        <p:spPr>
          <a:xfrm>
            <a:off x="1313400" y="938300"/>
            <a:ext cx="3245876" cy="19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1047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González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1047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Georgi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Mednikov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78306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Eloy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Moreno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78306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Cortijo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In Game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4800"/>
            <a:ext cx="6412925" cy="3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6724625" y="1299710"/>
            <a:ext cx="21708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mantienen los sistemas de la interfaz anterior por claridad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Se puede revisar la información de cada vehículo y pilotarlo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84800"/>
            <a:ext cx="6412925" cy="3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persona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100" y="1055350"/>
            <a:ext cx="3445500" cy="19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b="0" l="0" r="-28534" t="-28534"/>
          <a:stretch/>
        </p:blipFill>
        <p:spPr>
          <a:xfrm>
            <a:off x="1313400" y="2442450"/>
            <a:ext cx="3958699" cy="24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5">
            <a:alphaModFix/>
          </a:blip>
          <a:srcRect b="0" l="0" r="0" t="51816"/>
          <a:stretch/>
        </p:blipFill>
        <p:spPr>
          <a:xfrm>
            <a:off x="1313400" y="1055350"/>
            <a:ext cx="3071700" cy="19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5100" y="2995575"/>
            <a:ext cx="3445500" cy="19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1047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González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1047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Georgi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Mednikov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78306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Eloy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Moreno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78306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Cortijo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persona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5400"/>
            <a:ext cx="6412925" cy="360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6724625" y="1689540"/>
            <a:ext cx="21708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Mapa ampliable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Elementos diegéticos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Pérdida de vida como demostración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5400"/>
            <a:ext cx="6412925" cy="36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juego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321725"/>
            <a:ext cx="35718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· </a:t>
            </a:r>
            <a:r>
              <a:rPr lang="es" sz="1700" u="sng"/>
              <a:t>Géneros:</a:t>
            </a:r>
            <a:r>
              <a:rPr lang="es" sz="1700"/>
              <a:t> RTS, FPS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/>
              <a:t>· </a:t>
            </a:r>
            <a:r>
              <a:rPr lang="es" sz="1700" u="sng"/>
              <a:t>Audiencia Objetivo:</a:t>
            </a:r>
            <a:r>
              <a:rPr lang="es" sz="1700"/>
              <a:t> 15 - 22 años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/>
              <a:t>· </a:t>
            </a:r>
            <a:r>
              <a:rPr lang="es" sz="1700" u="sng"/>
              <a:t>Entorno:</a:t>
            </a:r>
            <a:r>
              <a:rPr lang="es" sz="1700"/>
              <a:t> Metrópolis con redes de carreteras, masas de agua y espacio aéreo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700"/>
              <a:t>· </a:t>
            </a:r>
            <a:r>
              <a:rPr lang="es" sz="1700" u="sng"/>
              <a:t>Objetivo:</a:t>
            </a:r>
            <a:r>
              <a:rPr lang="es" sz="1700"/>
              <a:t> Usar vehículos para recoger una bomba y llevarla hasta la base enemiga para ganar</a:t>
            </a:r>
            <a:endParaRPr sz="1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800" y="1251224"/>
            <a:ext cx="4553440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la competencia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Modo comandante de Battlefield 4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925" y="1259400"/>
            <a:ext cx="4223375" cy="30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59400"/>
            <a:ext cx="4223376" cy="30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342025" y="4364725"/>
            <a:ext cx="2162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Natural Selection 2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5717100" y="4364725"/>
            <a:ext cx="2007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Battlefield 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la competencia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394313" y="4016825"/>
            <a:ext cx="2007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World of Tanks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050" y="1572900"/>
            <a:ext cx="4172250" cy="234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0" l="0" r="0" t="2238"/>
          <a:stretch/>
        </p:blipFill>
        <p:spPr>
          <a:xfrm>
            <a:off x="311700" y="1626750"/>
            <a:ext cx="4172250" cy="22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5742675" y="4016825"/>
            <a:ext cx="2007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Warthunder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PC, XBox One por UWP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100" y="1152486"/>
            <a:ext cx="2795475" cy="369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975" y="1587800"/>
            <a:ext cx="2692325" cy="17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 b="0" l="10863" r="17713" t="0"/>
          <a:stretch/>
        </p:blipFill>
        <p:spPr>
          <a:xfrm>
            <a:off x="347825" y="2135536"/>
            <a:ext cx="3678925" cy="271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física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· L</a:t>
            </a:r>
            <a:r>
              <a:rPr lang="es"/>
              <a:t>os menús se pueden navegar con las flechas, o con el puntero.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· En la partida, la F se usa para ir a primera persona, B y V para coger/soltar la bomba.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· Las teclas intro y escape se usar para seleccionar o volver.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36966" l="0" r="0" t="36387"/>
          <a:stretch/>
        </p:blipFill>
        <p:spPr>
          <a:xfrm>
            <a:off x="629788" y="2792725"/>
            <a:ext cx="7884424" cy="21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física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138" y="1288225"/>
            <a:ext cx="6045726" cy="34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física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Con VR se usa un puntero en forma de láser que sale del mando con el que se da click para navegar, y un gesto de ponerse un casco o quitárselo para entrar/salir de FirstPerson.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05675"/>
            <a:ext cx="2981250" cy="2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b="17605" l="0" r="0" t="22774"/>
          <a:stretch/>
        </p:blipFill>
        <p:spPr>
          <a:xfrm>
            <a:off x="5660675" y="2787775"/>
            <a:ext cx="3171625" cy="19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400" y="1955250"/>
            <a:ext cx="3070998" cy="172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 de la interfaz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00" y="1241200"/>
            <a:ext cx="8251376" cy="35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